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1" r:id="rId2"/>
    <p:sldId id="262" r:id="rId3"/>
    <p:sldId id="273" r:id="rId4"/>
    <p:sldId id="264" r:id="rId5"/>
    <p:sldId id="276" r:id="rId6"/>
    <p:sldId id="266" r:id="rId7"/>
    <p:sldId id="275" r:id="rId8"/>
    <p:sldId id="270" r:id="rId9"/>
    <p:sldId id="263" r:id="rId10"/>
    <p:sldId id="274" r:id="rId11"/>
    <p:sldId id="26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E001F3C9-49F0-4D68-9F2B-077A6162EE47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D8DF18-4917-4657-9CBD-B7FE1D245A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131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BBD214-92E8-4256-8466-44A073A61F9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6359-845A-4F19-A776-F018752A4AE5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6554B-F929-48BA-98CD-56A8EEDDF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10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5349-F224-46D9-BEAA-086CFDC5511E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52A3-2C6A-412B-80FA-354CC9833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9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283E-680E-46E0-BE17-DCB7E0794365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A151-A63B-475F-8C24-D0212CB0E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6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E2C7-C6CD-40E0-AB67-DCA79DFFD488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D264C-157A-4695-A99C-F309DF2970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30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E1D5-5795-4DF7-9575-40CF66AA1813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C75-92EA-4831-9E27-6C7083D1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9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E8A6-A2C7-4FCB-ADC5-FA475086A28D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4BFF-233B-4568-98FD-B94D132C3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83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85BD-A759-4F8B-AEC5-26077A1947A6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A4683-ECDD-4A7C-8518-6A6A3D902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47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99B6-1B93-40FB-AF4B-1FBFB3BF20B0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C7B5-7571-419C-AFF8-6BD5506D9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68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FF1B8-EF8E-43B4-8BDC-0C34FA4BC74B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D5C5-7436-42D5-9096-0810E5F65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4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2A9E-0FDD-44EB-B40F-6B02E827CB29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04B0-04F0-48B4-A3FF-2908A215D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72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FE2D-17BA-4DC8-B730-B8F47269ECC9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D8BE-9B81-4B2D-B4AB-B9247B9D7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7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50421ECD-5C52-412C-A119-AD1745DEDAA7}" type="datetime1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EF72A8DD-2F6C-4E10-BEE3-D22FB85AF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9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Kalimba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15925" y="1050925"/>
            <a:ext cx="8229600" cy="4708525"/>
          </a:xfrm>
        </p:spPr>
        <p:txBody>
          <a:bodyPr/>
          <a:lstStyle/>
          <a:p>
            <a:pPr marL="136525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6000" dirty="0" smtClean="0"/>
              <a:t>Welcome to Ms. Rush’s 2</a:t>
            </a:r>
            <a:r>
              <a:rPr lang="en-US" sz="6000" baseline="30000" dirty="0" smtClean="0"/>
              <a:t>nd</a:t>
            </a:r>
            <a:r>
              <a:rPr lang="en-US" sz="6000" dirty="0" smtClean="0"/>
              <a:t> Grade Class!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099" name="Picture 4" descr="C:\Users\Rush\AppData\Local\Microsoft\Windows\Temporary Internet Files\Content.IE5\07GP1UKU\MP900446561[1].jpg"/>
          <p:cNvSpPr>
            <a:spLocks noChangeAspect="1" noChangeArrowheads="1"/>
          </p:cNvSpPr>
          <p:nvPr/>
        </p:nvSpPr>
        <p:spPr bwMode="auto">
          <a:xfrm>
            <a:off x="3446463" y="3213100"/>
            <a:ext cx="2168525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Kalimba.mp3">
            <a:hlinkClick r:id="" action="ppaction://media"/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665163" y="50228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0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264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sure to check out our class wish list on the way out!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933450" y="1122363"/>
            <a:ext cx="7351713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68"/>
              </a:avLst>
            </a:prstTxWarp>
          </a:bodyPr>
          <a:lstStyle/>
          <a:p>
            <a:pPr algn="ctr"/>
            <a:r>
              <a:rPr lang="en-US" sz="5400" kern="10" spc="-54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urry Up"/>
              </a:rPr>
              <a:t>Thank You!!!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904875" y="3597275"/>
            <a:ext cx="7924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 DARLING" pitchFamily="2" charset="0"/>
              </a:rPr>
              <a:t>For your help and support!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7848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 HERMANN" pitchFamily="2" charset="0"/>
              </a:rPr>
              <a:t>I am looking forward to a FANTASTIC year!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About Me!</a:t>
            </a:r>
            <a:endParaRPr lang="en-US" u="sng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81113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Bachelors degree in Elementary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Masters degree in Educational Leadership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Married, three dogs: Koda, Cali, Kira</a:t>
            </a:r>
          </a:p>
          <a:p>
            <a:pPr eaLnBrk="1" hangingPunct="1"/>
            <a:r>
              <a:rPr lang="en-US" altLang="en-US" smtClean="0"/>
              <a:t>Canadian</a:t>
            </a:r>
          </a:p>
          <a:p>
            <a:pPr eaLnBrk="1" hangingPunct="1"/>
            <a:r>
              <a:rPr lang="en-US" altLang="en-US" smtClean="0"/>
              <a:t>Love to travel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5124" name="Picture 3" descr="C:\Users\Rush\Desktop\483732_10151504870183903_956240714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3922713"/>
            <a:ext cx="2649538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C:\Users\Rush\Desktop\996717_10151647673238903_2048947373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3773488"/>
            <a:ext cx="3732213" cy="2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87488" y="492125"/>
            <a:ext cx="6313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Want the most up to date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information and reminders?</a:t>
            </a:r>
          </a:p>
        </p:txBody>
      </p:sp>
      <p:pic>
        <p:nvPicPr>
          <p:cNvPr id="717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1816100"/>
            <a:ext cx="4970463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Reminders</a:t>
            </a:r>
            <a:endParaRPr lang="en-US" u="sng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71488" y="1600200"/>
            <a:ext cx="8229600" cy="4708525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webpage</a:t>
            </a:r>
          </a:p>
          <a:p>
            <a:pPr lvl="1" eaLnBrk="1" hangingPunct="1"/>
            <a:r>
              <a:rPr lang="en-US" altLang="en-US" smtClean="0"/>
              <a:t>Clearwater.platoacademy.net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Back to school packet</a:t>
            </a:r>
          </a:p>
          <a:p>
            <a:pPr lvl="1" eaLnBrk="1" hangingPunct="1"/>
            <a:r>
              <a:rPr lang="en-US" altLang="en-US" smtClean="0"/>
              <a:t>Save for your reference. </a:t>
            </a:r>
          </a:p>
          <a:p>
            <a:pPr lvl="1" eaLnBrk="1" hangingPunct="1"/>
            <a:r>
              <a:rPr lang="en-US" altLang="en-US" smtClean="0"/>
              <a:t>Don’t forget to fill out the online form!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Arrival</a:t>
            </a:r>
          </a:p>
          <a:p>
            <a:pPr lvl="1">
              <a:defRPr/>
            </a:pPr>
            <a:r>
              <a:rPr lang="en-US" dirty="0" smtClean="0"/>
              <a:t>Students should be at school by 8:40</a:t>
            </a:r>
          </a:p>
          <a:p>
            <a:pPr lvl="1">
              <a:defRPr/>
            </a:pPr>
            <a:r>
              <a:rPr lang="en-US" dirty="0" smtClean="0"/>
              <a:t>Students will be responsible for unpacking their supplies and getting ready for the day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Supplies</a:t>
            </a:r>
          </a:p>
          <a:p>
            <a:pPr lvl="1">
              <a:defRPr/>
            </a:pPr>
            <a:r>
              <a:rPr lang="en-US" dirty="0" smtClean="0"/>
              <a:t>Bring all supplies 1</a:t>
            </a:r>
            <a:r>
              <a:rPr lang="en-US" baseline="30000" dirty="0" smtClean="0"/>
              <a:t>st</a:t>
            </a:r>
            <a:r>
              <a:rPr lang="en-US" dirty="0" smtClean="0"/>
              <a:t> day of school</a:t>
            </a:r>
          </a:p>
          <a:p>
            <a:pPr lvl="1">
              <a:defRPr/>
            </a:pPr>
            <a:r>
              <a:rPr lang="en-US" dirty="0" smtClean="0"/>
              <a:t>Write your students name on all supplies</a:t>
            </a:r>
          </a:p>
          <a:p>
            <a:pPr marL="585788" lvl="1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Snack</a:t>
            </a:r>
            <a:endParaRPr lang="en-US" u="sng" dirty="0"/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We have an early lunch. To help the students focus in the afternoon, please send in a snack and water bottle each day.</a:t>
            </a:r>
          </a:p>
          <a:p>
            <a:r>
              <a:rPr lang="en-US" altLang="en-US" smtClean="0"/>
              <a:t>Please label your child’s snack and water bottle.</a:t>
            </a:r>
          </a:p>
          <a:p>
            <a:r>
              <a:rPr lang="en-US" altLang="en-US" smtClean="0"/>
              <a:t>Students will eat snack at 1:40.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Math &amp; Reading homework help!</a:t>
            </a:r>
            <a:endParaRPr lang="en-US" dirty="0"/>
          </a:p>
        </p:txBody>
      </p:sp>
      <p:pic>
        <p:nvPicPr>
          <p:cNvPr id="11267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7238" y="1600200"/>
            <a:ext cx="2549525" cy="4525963"/>
          </a:xfrm>
        </p:spPr>
      </p:pic>
      <p:pic>
        <p:nvPicPr>
          <p:cNvPr id="11268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7275" y="1600200"/>
            <a:ext cx="2549525" cy="4525963"/>
          </a:xfrm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457200" y="3843338"/>
            <a:ext cx="2579688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Use your mobile device to snap a picture of the pre-tagged Pearson homework page, and an animation illustrating the page’s concept launches immediately. </a:t>
            </a:r>
          </a:p>
          <a:p>
            <a:pPr algn="ctr" eaLnBrk="1" hangingPunct="1"/>
            <a:endParaRPr lang="en-US" altLang="en-US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457200" y="1600200"/>
            <a:ext cx="25796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/>
              <a:t>Download the Bounce Pages app!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READ!</a:t>
            </a:r>
            <a:endParaRPr lang="en-US" u="sng" dirty="0"/>
          </a:p>
        </p:txBody>
      </p:sp>
      <p:pic>
        <p:nvPicPr>
          <p:cNvPr id="12291" name="Picture 2" descr="C:\Users\Rush\Desktop\f30d785278071bf7ad4c9166f5b597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0" y="1417638"/>
            <a:ext cx="3778250" cy="504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Carline Student Name Tags</a:t>
            </a:r>
            <a:endParaRPr lang="en-US" u="sng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have two of them.</a:t>
            </a:r>
          </a:p>
          <a:p>
            <a:pPr eaLnBrk="1" hangingPunct="1"/>
            <a:r>
              <a:rPr lang="en-US" altLang="en-US" smtClean="0"/>
              <a:t>They MUST be displayed in your vehicle windshield to pick up your child. </a:t>
            </a:r>
          </a:p>
          <a:p>
            <a:pPr eaLnBrk="1" hangingPunct="1"/>
            <a:r>
              <a:rPr lang="en-US" altLang="en-US" smtClean="0"/>
              <a:t>ANYONE without the tags displayed will be IDed to verify permission to pick up. </a:t>
            </a:r>
          </a:p>
          <a:p>
            <a:pPr eaLnBrk="1" hangingPunct="1"/>
            <a:r>
              <a:rPr lang="en-US" altLang="en-US" smtClean="0"/>
              <a:t>Please let ME know if anyone other than people on the pick up list will be taking your child home.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655</TotalTime>
  <Words>281</Words>
  <Application>Microsoft Office PowerPoint</Application>
  <PresentationFormat>On-screen Show (4:3)</PresentationFormat>
  <Paragraphs>43</Paragraphs>
  <Slides>11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ＭＳ Ｐゴシック</vt:lpstr>
      <vt:lpstr>AR DARLING</vt:lpstr>
      <vt:lpstr>AR HERMANN</vt:lpstr>
      <vt:lpstr>Arial</vt:lpstr>
      <vt:lpstr>Book Antiqua</vt:lpstr>
      <vt:lpstr>Calibri</vt:lpstr>
      <vt:lpstr>Hurry Up</vt:lpstr>
      <vt:lpstr>Lucida Sans</vt:lpstr>
      <vt:lpstr>Wingdings</vt:lpstr>
      <vt:lpstr>Wingdings 2</vt:lpstr>
      <vt:lpstr>Wingdings 3</vt:lpstr>
      <vt:lpstr>Apex</vt:lpstr>
      <vt:lpstr>PowerPoint Presentation</vt:lpstr>
      <vt:lpstr>About Me!</vt:lpstr>
      <vt:lpstr>PowerPoint Presentation</vt:lpstr>
      <vt:lpstr>Reminders</vt:lpstr>
      <vt:lpstr>Reminders</vt:lpstr>
      <vt:lpstr>Snack</vt:lpstr>
      <vt:lpstr>Math &amp; Reading homework help!</vt:lpstr>
      <vt:lpstr>READ!</vt:lpstr>
      <vt:lpstr>Carline Student Name Tags</vt:lpstr>
      <vt:lpstr>Be sure to check out our class wish list on the way out!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Wolcott’s Open House</dc:title>
  <dc:creator>Melissa wolcott</dc:creator>
  <cp:lastModifiedBy>Teacher</cp:lastModifiedBy>
  <cp:revision>53</cp:revision>
  <dcterms:created xsi:type="dcterms:W3CDTF">2011-08-16T00:22:05Z</dcterms:created>
  <dcterms:modified xsi:type="dcterms:W3CDTF">2016-08-09T12:26:27Z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TC300033389990</vt:lpwstr>
  </property>
</Properties>
</file>